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lun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25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mars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945" y="3779105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about someone’s family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2700" y="4968903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possessive </a:t>
            </a:r>
            <a:r>
              <a:rPr lang="en-US" sz="2800" dirty="0" smtClean="0">
                <a:latin typeface="Kristen ITC" pitchFamily="66" charset="0"/>
              </a:rPr>
              <a:t>adjectives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9730" y="2590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Choose between:   </a:t>
            </a:r>
            <a:r>
              <a:rPr lang="en-US" sz="2800" dirty="0" err="1" smtClean="0">
                <a:latin typeface="Kristen ITC" pitchFamily="66" charset="0"/>
              </a:rPr>
              <a:t>C’est</a:t>
            </a:r>
            <a:r>
              <a:rPr lang="en-US" sz="2800" dirty="0" smtClean="0">
                <a:latin typeface="Kristen ITC" pitchFamily="66" charset="0"/>
              </a:rPr>
              <a:t>   </a:t>
            </a:r>
            <a:r>
              <a:rPr lang="en-US" sz="2800" dirty="0" err="1" smtClean="0">
                <a:latin typeface="Kristen ITC" pitchFamily="66" charset="0"/>
              </a:rPr>
              <a:t>vs</a:t>
            </a:r>
            <a:r>
              <a:rPr lang="en-US" sz="2800" dirty="0" smtClean="0">
                <a:latin typeface="Kristen ITC" pitchFamily="66" charset="0"/>
              </a:rPr>
              <a:t>   Il/Elle </a:t>
            </a:r>
            <a:r>
              <a:rPr lang="en-US" sz="2800" dirty="0" err="1" smtClean="0">
                <a:latin typeface="Kristen ITC" pitchFamily="66" charset="0"/>
              </a:rPr>
              <a:t>est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</TotalTime>
  <Words>29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110</cp:revision>
  <dcterms:created xsi:type="dcterms:W3CDTF">2011-09-14T23:22:57Z</dcterms:created>
  <dcterms:modified xsi:type="dcterms:W3CDTF">2013-03-25T11:03:41Z</dcterms:modified>
</cp:coreProperties>
</file>